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1" r:id="rId28"/>
    <p:sldId id="280" r:id="rId29"/>
    <p:sldId id="282" r:id="rId30"/>
  </p:sldIdLst>
  <p:sldSz cx="9144000" cy="5143500" type="screen16x9"/>
  <p:notesSz cx="6858000" cy="9144000"/>
  <p:embeddedFontLst>
    <p:embeddedFont>
      <p:font typeface="Caveat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43" d="100"/>
          <a:sy n="143" d="100"/>
        </p:scale>
        <p:origin x="68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Damjan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a4448772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a4448772b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a4448772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a4448772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4448772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4448772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a4448772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a4448772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a4448772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a4448772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a4448772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a4448772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a4448772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a4448772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a4448772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a4448772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a4448772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aa4448772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a4448772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a4448772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a4448772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a4448772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Damjan</a:t>
            </a: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a4448772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a4448772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a4448772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a4448772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a4448772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aa4448772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4448772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4448772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4448772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4448772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Damjan</a:t>
            </a: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4448772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4448772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Damjan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a4448772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a4448772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Damjan</a:t>
            </a:r>
            <a:endParaRPr lang="en-US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a4448772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a4448772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Damjan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a4448772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a4448772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Damjan</a:t>
            </a:r>
            <a:endParaRPr lang="en-US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a4448772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a4448772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a4448772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a4448772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Vedran</a:t>
            </a:r>
            <a:endParaRPr lang="en-US"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a4448772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a4448772b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a4448772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a4448772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Vedran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Vedran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14158" y="716350"/>
            <a:ext cx="8520600" cy="2052600"/>
          </a:xfrm>
          <a:prstGeom prst="rect">
            <a:avLst/>
          </a:prstGeom>
          <a:effectLst>
            <a:outerShdw blurRad="1428750" algn="bl" rotWithShape="0">
              <a:schemeClr val="dk1"/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veat"/>
                <a:ea typeface="Caveat"/>
                <a:cs typeface="Caveat"/>
                <a:sym typeface="Caveat"/>
              </a:rPr>
              <a:t>USER MANAGEMENT</a:t>
            </a:r>
            <a:endParaRPr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13" y="42523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Advanced Python Programing Course</a:t>
            </a:r>
            <a:br>
              <a:rPr lang="en-GB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</a:br>
            <a:r>
              <a:rPr lang="en-GB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Decembar - 2023</a:t>
            </a:r>
            <a:endParaRPr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97550" y="84675"/>
            <a:ext cx="2123700" cy="1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Autori: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Damjan Prerad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Filip Adamović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Vedran Jovan</a:t>
            </a:r>
            <a:r>
              <a:rPr lang="en-US" alt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o</a:t>
            </a: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vić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Aleksej Avramović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1855250" y="1731300"/>
            <a:ext cx="5877300" cy="16809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logout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with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remove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logged out."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not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0221" y="1947908"/>
            <a:ext cx="1615025" cy="1247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1848325" y="298325"/>
            <a:ext cx="5877300" cy="2027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add_contact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contact_name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with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contact_name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.contacts: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"Contact already exists"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.contacts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contact_name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None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not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33300" y="773825"/>
            <a:ext cx="1615025" cy="107669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1848325" y="2506750"/>
            <a:ext cx="5877300" cy="2027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remove_contacts_for_user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reg_usr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reg_usr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.contacts)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"List of contacts is empty"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print_contact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reg_usr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usr_for_del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input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"Enter name of contact you want to delete: 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del_res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remove_contact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reg_usr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usr_for_del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del_res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!=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"Contact removed successfully"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7175" y="2982250"/>
            <a:ext cx="1627285" cy="1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1855250" y="1557900"/>
            <a:ext cx="5877300" cy="2027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print_contact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with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's contact list:"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.contacts: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"End of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's contact list"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None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not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0221" y="2164446"/>
            <a:ext cx="1615025" cy="1082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1848350" y="1882925"/>
            <a:ext cx="46590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 dirty="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TESTING</a:t>
            </a:r>
            <a:endParaRPr sz="5000" b="1" dirty="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80327" y="513933"/>
            <a:ext cx="2496245" cy="1322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3.1 </a:t>
            </a:r>
            <a:r>
              <a:rPr lang="en-US" sz="1000" dirty="0" err="1"/>
              <a:t>TestUserManagement</a:t>
            </a:r>
            <a:r>
              <a:rPr lang="en-US" sz="1000" dirty="0"/>
              <a:t> class,</a:t>
            </a:r>
            <a:endParaRPr lang="en-US" sz="1000" dirty="0"/>
          </a:p>
          <a:p>
            <a:r>
              <a:rPr lang="en-US" sz="1000" dirty="0" err="1"/>
              <a:t>setUp</a:t>
            </a:r>
            <a:r>
              <a:rPr lang="en-US" sz="1000" dirty="0"/>
              <a:t>() function is executed before each test.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 err="1"/>
              <a:t>tearDown</a:t>
            </a:r>
            <a:r>
              <a:rPr lang="en-US" sz="1000" dirty="0"/>
              <a:t>() function is executed after each test. The function deletes all elements from the lists containing registered and online users.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805" y="513715"/>
            <a:ext cx="5267325" cy="28670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38648" y="541410"/>
            <a:ext cx="20910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3.2 Tests for “register” function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8648" y="1952625"/>
            <a:ext cx="2091087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Mocked functions </a:t>
            </a:r>
            <a:r>
              <a:rPr lang="en-US" dirty="0" err="1"/>
              <a:t>hash_password</a:t>
            </a:r>
            <a:r>
              <a:rPr lang="en-US" dirty="0"/>
              <a:t>(), </a:t>
            </a:r>
            <a:r>
              <a:rPr lang="en-US" dirty="0" err="1"/>
              <a:t>validate_password</a:t>
            </a:r>
            <a:r>
              <a:rPr lang="en-US" dirty="0"/>
              <a:t>()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565" y="19685"/>
            <a:ext cx="4993005" cy="3448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285" y="3543935"/>
            <a:ext cx="5328285" cy="15805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0" y="-1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85369" y="223836"/>
            <a:ext cx="20910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3.3 Tests for “login”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646" y="223836"/>
            <a:ext cx="4495800" cy="469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4" y="3652836"/>
            <a:ext cx="3676650" cy="12668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85369" y="223836"/>
            <a:ext cx="20910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3.4 Tests for “</a:t>
            </a:r>
            <a:r>
              <a:rPr lang="en-US" dirty="0" err="1"/>
              <a:t>add_contact</a:t>
            </a:r>
            <a:r>
              <a:rPr lang="en-US" dirty="0"/>
              <a:t>”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273" y="223836"/>
            <a:ext cx="5667375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273" y="2316000"/>
            <a:ext cx="4343400" cy="14192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81602" y="223836"/>
            <a:ext cx="20910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3.5 Tests for “</a:t>
            </a:r>
            <a:r>
              <a:rPr lang="en-US" dirty="0" err="1"/>
              <a:t>print_contact</a:t>
            </a:r>
            <a:r>
              <a:rPr lang="en-US" dirty="0"/>
              <a:t>”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16510"/>
            <a:ext cx="4327525" cy="50361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81602" y="223836"/>
            <a:ext cx="225492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3.6 Tests for “</a:t>
            </a:r>
            <a:r>
              <a:rPr lang="en-US" dirty="0" err="1"/>
              <a:t>remove_contact</a:t>
            </a:r>
            <a:r>
              <a:rPr lang="en-US" dirty="0"/>
              <a:t>”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086" y="46238"/>
            <a:ext cx="4610327" cy="2773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480" y="2866420"/>
            <a:ext cx="4593933" cy="22040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 amt="58000"/>
          </a:blip>
          <a:srcRect r="71691"/>
          <a:stretch>
            <a:fillRect/>
          </a:stretch>
        </p:blipFill>
        <p:spPr>
          <a:xfrm>
            <a:off x="479850" y="302350"/>
            <a:ext cx="1596925" cy="14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750475" y="912925"/>
            <a:ext cx="5641200" cy="35799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static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const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!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PyArg_ParseTuple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&amp;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[]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"thisisthekey"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MAX_PASSWORD_LENGTH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+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&gt;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MAX_PASSWORD_LENGTH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PyErr_SetString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(PyExc_ValueError,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"Password length exceeds maximum limit"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++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^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%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r>
              <a:rPr lang="en-GB" sz="850">
                <a:solidFill>
                  <a:srgbClr val="D7BA7D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\0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Py_BuildValue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2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81602" y="223836"/>
            <a:ext cx="225492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3.7 Tests for “logout”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526" y="1197821"/>
            <a:ext cx="6207658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3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10295" y="223836"/>
            <a:ext cx="2254924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3.8 Tests for “getters/setters/</a:t>
            </a:r>
            <a:r>
              <a:rPr lang="en-US" dirty="0" err="1"/>
              <a:t>deleter</a:t>
            </a:r>
            <a:r>
              <a:rPr lang="en-US" dirty="0"/>
              <a:t>” functions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730" y="223836"/>
            <a:ext cx="3990975" cy="4219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5" y="2662439"/>
            <a:ext cx="4920840" cy="178097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-1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81618" y="229017"/>
            <a:ext cx="2201921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3.9 Tests for “__</a:t>
            </a:r>
            <a:r>
              <a:rPr lang="en-US" dirty="0" err="1"/>
              <a:t>iter</a:t>
            </a:r>
            <a:r>
              <a:rPr lang="en-US" dirty="0"/>
              <a:t>__, __</a:t>
            </a:r>
            <a:r>
              <a:rPr lang="en-US" dirty="0" err="1"/>
              <a:t>len</a:t>
            </a:r>
            <a:r>
              <a:rPr lang="en-US" dirty="0"/>
              <a:t>__, __str__” functions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080" y="1"/>
            <a:ext cx="6422483" cy="425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855" y="4180205"/>
            <a:ext cx="2985770" cy="9563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12;p3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-1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362585" y="412115"/>
            <a:ext cx="1439545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main.py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2585" y="1132205"/>
            <a:ext cx="1439545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Menu items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2585" y="1633220"/>
            <a:ext cx="143954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Formatted menu printout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2585" y="2679700"/>
            <a:ext cx="1440180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selecting a menu option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605" y="412115"/>
            <a:ext cx="7095490" cy="422084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2027555" y="1196340"/>
            <a:ext cx="608965" cy="97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938655" y="1837055"/>
            <a:ext cx="803275" cy="64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889760" y="2827020"/>
            <a:ext cx="884555" cy="121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12;p3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-1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182" y="0"/>
            <a:ext cx="292374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14867" y="125597"/>
            <a:ext cx="20312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Register user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14867" y="706456"/>
            <a:ext cx="20312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14867" y="1286953"/>
            <a:ext cx="203122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Input contact for selected user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14867" y="2053870"/>
            <a:ext cx="203122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Print contact list for selected user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15961" y="2952459"/>
            <a:ext cx="2030129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contact from contact list for selected user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14866" y="3955646"/>
            <a:ext cx="203012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Logout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14867" y="4681835"/>
            <a:ext cx="203012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Exit the menu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344995" y="273653"/>
            <a:ext cx="6797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44995" y="813171"/>
            <a:ext cx="6797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344995" y="1221425"/>
            <a:ext cx="679700" cy="200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344995" y="2162523"/>
            <a:ext cx="679700" cy="99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3"/>
          </p:cNvCxnSpPr>
          <p:nvPr/>
        </p:nvCxnSpPr>
        <p:spPr>
          <a:xfrm flipV="1">
            <a:off x="3346090" y="3116969"/>
            <a:ext cx="678605" cy="2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</p:cNvCxnSpPr>
          <p:nvPr/>
        </p:nvCxnSpPr>
        <p:spPr>
          <a:xfrm flipV="1">
            <a:off x="3344995" y="4064743"/>
            <a:ext cx="606281" cy="447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</p:cNvCxnSpPr>
          <p:nvPr/>
        </p:nvCxnSpPr>
        <p:spPr>
          <a:xfrm>
            <a:off x="3344995" y="4835724"/>
            <a:ext cx="606281" cy="49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white background with black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72" y="295496"/>
            <a:ext cx="1358310" cy="5320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673328"/>
            <a:ext cx="1368499" cy="268916"/>
          </a:xfrm>
          <a:prstGeom prst="rect">
            <a:avLst/>
          </a:prstGeom>
        </p:spPr>
      </p:pic>
      <p:pic>
        <p:nvPicPr>
          <p:cNvPr id="4" name="Picture 3" descr="A computer screen shot of a program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264" y="3373843"/>
            <a:ext cx="4429125" cy="1771650"/>
          </a:xfrm>
          <a:prstGeom prst="rect">
            <a:avLst/>
          </a:prstGeom>
        </p:spPr>
      </p:pic>
      <p:pic>
        <p:nvPicPr>
          <p:cNvPr id="6" name="Picture 5" descr="A computer screen shot of text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987" y="87543"/>
            <a:ext cx="6778257" cy="32273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602858" y="224614"/>
            <a:ext cx="708396" cy="1198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6640" y="1450634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/>
              <a:t>Import our library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7;p25"/>
          <p:cNvSpPr txBox="1"/>
          <p:nvPr/>
        </p:nvSpPr>
        <p:spPr>
          <a:xfrm>
            <a:off x="1848350" y="1882925"/>
            <a:ext cx="542986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5000" b="1" dirty="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LIBRARY CREATION</a:t>
            </a:r>
            <a:endParaRPr sz="5000" b="1" dirty="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close up of a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1" y="525868"/>
            <a:ext cx="1675515" cy="450113"/>
          </a:xfrm>
          <a:prstGeom prst="rect">
            <a:avLst/>
          </a:prstGeom>
        </p:spPr>
      </p:pic>
      <p:pic>
        <p:nvPicPr>
          <p:cNvPr id="4" name="Picture 3" descr="A computer screen shot of tex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60" y="203570"/>
            <a:ext cx="6588642" cy="297933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02" y="3362014"/>
            <a:ext cx="5748227" cy="1463042"/>
          </a:xfrm>
          <a:prstGeom prst="rect">
            <a:avLst/>
          </a:prstGeom>
        </p:spPr>
      </p:pic>
      <p:sp>
        <p:nvSpPr>
          <p:cNvPr id="6" name="Google Shape;90;p17"/>
          <p:cNvSpPr txBox="1"/>
          <p:nvPr/>
        </p:nvSpPr>
        <p:spPr>
          <a:xfrm>
            <a:off x="2872630" y="3663385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800" dirty="0">
                <a:solidFill>
                  <a:schemeClr val="lt1"/>
                </a:solidFill>
              </a:rPr>
              <a:t>python3 setup.py </a:t>
            </a:r>
            <a:r>
              <a:rPr lang="en-GB" sz="1800" dirty="0" err="1">
                <a:solidFill>
                  <a:schemeClr val="lt1"/>
                </a:solidFill>
              </a:rPr>
              <a:t>build_ext</a:t>
            </a:r>
            <a:r>
              <a:rPr lang="en-GB" sz="1800" dirty="0">
                <a:solidFill>
                  <a:schemeClr val="lt1"/>
                </a:solidFill>
              </a:rPr>
              <a:t> --</a:t>
            </a:r>
            <a:r>
              <a:rPr lang="en-GB" sz="1800" dirty="0" err="1">
                <a:solidFill>
                  <a:schemeClr val="lt1"/>
                </a:solidFill>
              </a:rPr>
              <a:t>inplace</a:t>
            </a:r>
            <a:endParaRPr lang="en-US" dirty="0" err="1">
              <a:solidFill>
                <a:schemeClr val="lt1"/>
              </a:solidFill>
            </a:endParaRPr>
          </a:p>
        </p:txBody>
      </p:sp>
      <p:sp>
        <p:nvSpPr>
          <p:cNvPr id="7" name="Google Shape;90;p17"/>
          <p:cNvSpPr txBox="1"/>
          <p:nvPr/>
        </p:nvSpPr>
        <p:spPr>
          <a:xfrm>
            <a:off x="2872629" y="4148495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800" dirty="0">
                <a:solidFill>
                  <a:schemeClr val="lt1"/>
                </a:solidFill>
              </a:rPr>
              <a:t>python3 setup.py install</a:t>
            </a:r>
            <a:endParaRPr lang="en-US" dirty="0"/>
          </a:p>
        </p:txBody>
      </p:sp>
      <p:sp>
        <p:nvSpPr>
          <p:cNvPr id="9" name="Google Shape;90;p17"/>
          <p:cNvSpPr txBox="1"/>
          <p:nvPr/>
        </p:nvSpPr>
        <p:spPr>
          <a:xfrm>
            <a:off x="2872628" y="4646896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800" dirty="0">
                <a:solidFill>
                  <a:schemeClr val="lt1"/>
                </a:solidFill>
              </a:rPr>
              <a:t>python3 setup.py </a:t>
            </a:r>
            <a:r>
              <a:rPr lang="en-GB" sz="1800" dirty="0" err="1">
                <a:solidFill>
                  <a:schemeClr val="lt1"/>
                </a:solidFill>
              </a:rPr>
              <a:t>sdist</a:t>
            </a:r>
            <a:r>
              <a:rPr lang="en-GB" sz="1800" dirty="0">
                <a:solidFill>
                  <a:schemeClr val="lt1"/>
                </a:solidFill>
              </a:rPr>
              <a:t> </a:t>
            </a:r>
            <a:r>
              <a:rPr lang="en-GB" sz="1800" dirty="0" err="1">
                <a:solidFill>
                  <a:schemeClr val="lt1"/>
                </a:solidFill>
              </a:rPr>
              <a:t>bdist_wheel</a:t>
            </a:r>
            <a:endParaRPr lang="en-US" dirty="0" err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750475" y="912875"/>
            <a:ext cx="5641200" cy="4133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static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check_password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const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!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PyArg_ParseTuple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"ss"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&amp;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&amp;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MAX_PASSWORD_LENGTH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+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"thisisthekey"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&gt;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MAX_PASSWORD_LENGTH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PyErr_SetString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(PyExc_ValueError,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"Password length exceeds maximum limit"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++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^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"thisisthekey"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%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r>
              <a:rPr lang="en-GB" sz="850">
                <a:solidFill>
                  <a:srgbClr val="D7BA7D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\0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match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strcmp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match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Py_RETURN_TRUE;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Py_RETURN_FALSE;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chemeClr val="dk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79470" y="291920"/>
            <a:ext cx="1445000" cy="17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2750475" y="912875"/>
            <a:ext cx="5641200" cy="11709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static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PyMethodDef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HashMethods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[]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{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"hash_password"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METH_VARARGS,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"Returns hashed password."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{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"check_password"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check_password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METH_VARARGS,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"Checks if password matches hash."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{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2750475" y="2435950"/>
            <a:ext cx="5641200" cy="13785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static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struct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PyModuleDef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PyModuleDef_HEAD_INIT,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"hash_module"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"Module for hashing passwords"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HashMethods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750475" y="4062875"/>
            <a:ext cx="5641200" cy="630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PyMODINIT_FUNC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PyInit_hash_module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void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PyModule_Create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&amp;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6950" y="312175"/>
            <a:ext cx="1289950" cy="3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9200" y="1117450"/>
            <a:ext cx="8293300" cy="34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6950" y="312175"/>
            <a:ext cx="1289950" cy="3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2750475" y="113420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Setup.py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486950" y="3676675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python3 setup.py install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185" y="692150"/>
            <a:ext cx="4889500" cy="2799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1855250" y="91050"/>
            <a:ext cx="5639700" cy="3054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class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3425" y="137525"/>
            <a:ext cx="941825" cy="2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6321" y="396446"/>
            <a:ext cx="1663550" cy="6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1821325" y="468550"/>
            <a:ext cx="7164900" cy="9852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__init__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6A9955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#self._validate_password(password)-hashed password is already validated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[]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0496" y="1889258"/>
            <a:ext cx="1519375" cy="5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1799875" y="1525855"/>
            <a:ext cx="7164900" cy="13521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property</a:t>
            </a:r>
            <a:endParaRPr sz="850">
              <a:solidFill>
                <a:srgbClr val="4EC9B0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_username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.setter</a:t>
            </a:r>
            <a:endParaRPr sz="8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new_username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new_username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80489" y="3601188"/>
            <a:ext cx="1519375" cy="89002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1799875" y="2983447"/>
            <a:ext cx="7164900" cy="21255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property</a:t>
            </a:r>
            <a:endParaRPr sz="850">
              <a:solidFill>
                <a:srgbClr val="4EC9B0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_password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.setter</a:t>
            </a:r>
            <a:endParaRPr sz="8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new_password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.hash_password(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_validate_password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new_password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_validate_password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&gt;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12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.isdigit():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raise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ValueError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"Password must be numeric and have a maximum length of 12"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36325" y="941925"/>
            <a:ext cx="1663550" cy="85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8"/>
          <p:cNvCxnSpPr/>
          <p:nvPr/>
        </p:nvCxnSpPr>
        <p:spPr>
          <a:xfrm rot="10800000" flipH="1">
            <a:off x="1550675" y="1072925"/>
            <a:ext cx="630000" cy="43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8"/>
          <p:cNvCxnSpPr/>
          <p:nvPr/>
        </p:nvCxnSpPr>
        <p:spPr>
          <a:xfrm>
            <a:off x="1654500" y="830725"/>
            <a:ext cx="505500" cy="12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1855250" y="162225"/>
            <a:ext cx="5639700" cy="1326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contacts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.setter</a:t>
            </a:r>
            <a:endParaRPr sz="8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append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contacts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.deleter</a:t>
            </a:r>
            <a:endParaRPr sz="8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index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index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15000" y="423300"/>
            <a:ext cx="1440250" cy="8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6200" y="1930150"/>
            <a:ext cx="1409050" cy="5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1855250" y="1692225"/>
            <a:ext cx="5639700" cy="1014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__len__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__str__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"User: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Contacts: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</a:t>
            </a:r>
            <a:endParaRPr sz="850">
              <a:solidFill>
                <a:srgbClr val="CE917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89800" y="3025150"/>
            <a:ext cx="1265450" cy="2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1855250" y="2910825"/>
            <a:ext cx="5639700" cy="453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__iter__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iter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1855250" y="936000"/>
            <a:ext cx="5877300" cy="32715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validate_password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&gt;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12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.isdigit():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raise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ValueError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"Password must be numeric and have a maximum length of 12"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endParaRPr sz="8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'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 already exists. Please choose a different username."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None</a:t>
            </a:r>
            <a:endParaRPr lang="en-GB" sz="8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.hash_password(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validate_password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'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 registered successfully."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0225" y="1316888"/>
            <a:ext cx="1615025" cy="7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225" y="2200675"/>
            <a:ext cx="1615025" cy="56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0225" y="2909971"/>
            <a:ext cx="1615025" cy="939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1855250" y="216050"/>
            <a:ext cx="7217400" cy="36192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multiprocessing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[]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with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"Error: User is not registered. Please try again."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.check_password(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.password,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"Error: Incorrect password. Please try again."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append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login_process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multiprocessing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Process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target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login_simulation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login_process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start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login_process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join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already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0225" y="595538"/>
            <a:ext cx="1615025" cy="78187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1855250" y="4009750"/>
            <a:ext cx="5877300" cy="663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login_simulation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time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sleep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221" y="1492496"/>
            <a:ext cx="1615025" cy="126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0221" y="2867921"/>
            <a:ext cx="1615025" cy="79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6897</Words>
  <Application>WPS Presentation</Application>
  <PresentationFormat>On-screen Show (16:9)</PresentationFormat>
  <Paragraphs>285</Paragraphs>
  <Slides>27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Arial</vt:lpstr>
      <vt:lpstr>SimSun</vt:lpstr>
      <vt:lpstr>Wingdings</vt:lpstr>
      <vt:lpstr>Arial</vt:lpstr>
      <vt:lpstr>Caveat</vt:lpstr>
      <vt:lpstr>Courier New</vt:lpstr>
      <vt:lpstr>Microsoft YaHei</vt:lpstr>
      <vt:lpstr>Arial Unicode MS</vt:lpstr>
      <vt:lpstr>Simple Light</vt:lpstr>
      <vt:lpstr>USER MANAGEMENT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MANAGEMENT</dc:title>
  <dc:creator/>
  <cp:lastModifiedBy>Flic</cp:lastModifiedBy>
  <cp:revision>126</cp:revision>
  <dcterms:created xsi:type="dcterms:W3CDTF">2024-01-09T18:35:00Z</dcterms:created>
  <dcterms:modified xsi:type="dcterms:W3CDTF">2024-01-10T22:02:06Z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BFE736603AEA477598A9EE1074871A5C_12</vt:lpwstr>
  </property>
  <property fmtid="{D5CDD505-2E9C-101B-9397-08002B2CF9AE}" pid="3" name="KSOProductBuildVer">
    <vt:lpwstr>1033-12.2.0.13412</vt:lpwstr>
  </property>
</Properties>
</file>